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347"/>
    <p:restoredTop sz="82692"/>
  </p:normalViewPr>
  <p:slideViewPr>
    <p:cSldViewPr snapToGrid="0" snapToObjects="1">
      <p:cViewPr varScale="1">
        <p:scale>
          <a:sx n="79" d="100"/>
          <a:sy n="79" d="100"/>
        </p:scale>
        <p:origin x="22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CA6950-667E-1944-9D85-90D668C2FC77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46D52065-699E-1842-A511-658490F2297F}">
      <dgm:prSet/>
      <dgm:spPr/>
      <dgm:t>
        <a:bodyPr/>
        <a:lstStyle/>
        <a:p>
          <a:pPr rtl="0"/>
          <a:r>
            <a:rPr lang="zh-CN" altLang="en-US" b="1" smtClean="0"/>
            <a:t>读取</a:t>
          </a:r>
          <a:r>
            <a:rPr lang="en-US" altLang="zh-CN" b="1" smtClean="0"/>
            <a:t>plist</a:t>
          </a:r>
          <a:r>
            <a:rPr lang="zh-CN" altLang="en-US" b="1" smtClean="0"/>
            <a:t>文件，字典转模型</a:t>
          </a:r>
          <a:endParaRPr lang="zh-CN" altLang="en-US"/>
        </a:p>
      </dgm:t>
    </dgm:pt>
    <dgm:pt modelId="{5F652F1C-7BE8-514C-90C4-12C4F52D7510}" type="parTrans" cxnId="{C67DDEC5-3B04-F448-B01E-D17443B5983E}">
      <dgm:prSet/>
      <dgm:spPr/>
      <dgm:t>
        <a:bodyPr/>
        <a:lstStyle/>
        <a:p>
          <a:endParaRPr lang="zh-CN" altLang="en-US"/>
        </a:p>
      </dgm:t>
    </dgm:pt>
    <dgm:pt modelId="{9F25A6DD-3569-B14D-8DBB-78FB1CEF658F}" type="sibTrans" cxnId="{C67DDEC5-3B04-F448-B01E-D17443B5983E}">
      <dgm:prSet/>
      <dgm:spPr/>
      <dgm:t>
        <a:bodyPr/>
        <a:lstStyle/>
        <a:p>
          <a:endParaRPr lang="zh-CN" altLang="en-US"/>
        </a:p>
      </dgm:t>
    </dgm:pt>
    <dgm:pt modelId="{755CAEF3-CCF8-5C4F-BC02-F205B88DE45A}" type="pres">
      <dgm:prSet presAssocID="{A4CA6950-667E-1944-9D85-90D668C2FC77}" presName="Name0" presStyleCnt="0">
        <dgm:presLayoutVars>
          <dgm:dir/>
          <dgm:animLvl val="lvl"/>
          <dgm:resizeHandles val="exact"/>
        </dgm:presLayoutVars>
      </dgm:prSet>
      <dgm:spPr/>
    </dgm:pt>
    <dgm:pt modelId="{5A085FC9-5DE7-1B47-82DC-1547E2ACEACB}" type="pres">
      <dgm:prSet presAssocID="{46D52065-699E-1842-A511-658490F2297F}" presName="linNode" presStyleCnt="0"/>
      <dgm:spPr/>
    </dgm:pt>
    <dgm:pt modelId="{DDD37DE2-C9EE-1E4E-8B66-46D79800F367}" type="pres">
      <dgm:prSet presAssocID="{46D52065-699E-1842-A511-658490F2297F}" presName="parentText" presStyleLbl="node1" presStyleIdx="0" presStyleCnt="1" custScaleX="277778" custLinFactNeighborX="-136" custLinFactNeighborY="-30260">
        <dgm:presLayoutVars>
          <dgm:chMax val="1"/>
          <dgm:bulletEnabled val="1"/>
        </dgm:presLayoutVars>
      </dgm:prSet>
      <dgm:spPr/>
    </dgm:pt>
  </dgm:ptLst>
  <dgm:cxnLst>
    <dgm:cxn modelId="{C67DDEC5-3B04-F448-B01E-D17443B5983E}" srcId="{A4CA6950-667E-1944-9D85-90D668C2FC77}" destId="{46D52065-699E-1842-A511-658490F2297F}" srcOrd="0" destOrd="0" parTransId="{5F652F1C-7BE8-514C-90C4-12C4F52D7510}" sibTransId="{9F25A6DD-3569-B14D-8DBB-78FB1CEF658F}"/>
    <dgm:cxn modelId="{46961C91-B01C-1A45-B32E-5484E410F011}" type="presOf" srcId="{46D52065-699E-1842-A511-658490F2297F}" destId="{DDD37DE2-C9EE-1E4E-8B66-46D79800F367}" srcOrd="0" destOrd="0" presId="urn:microsoft.com/office/officeart/2005/8/layout/vList5"/>
    <dgm:cxn modelId="{4DD9724A-DE45-E849-9A8C-028FEB54955C}" type="presOf" srcId="{A4CA6950-667E-1944-9D85-90D668C2FC77}" destId="{755CAEF3-CCF8-5C4F-BC02-F205B88DE45A}" srcOrd="0" destOrd="0" presId="urn:microsoft.com/office/officeart/2005/8/layout/vList5"/>
    <dgm:cxn modelId="{20BB7B32-C2E0-3246-9E2F-AD8AD80EB515}" type="presParOf" srcId="{755CAEF3-CCF8-5C4F-BC02-F205B88DE45A}" destId="{5A085FC9-5DE7-1B47-82DC-1547E2ACEACB}" srcOrd="0" destOrd="0" presId="urn:microsoft.com/office/officeart/2005/8/layout/vList5"/>
    <dgm:cxn modelId="{7B5C16BB-16F3-C94E-B896-C40C7DC2B38A}" type="presParOf" srcId="{5A085FC9-5DE7-1B47-82DC-1547E2ACEACB}" destId="{DDD37DE2-C9EE-1E4E-8B66-46D79800F367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14C0E21-778C-7746-B814-C25010FDB813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12D9DC3-F8E3-7A4B-859C-B18FDD511DD5}">
      <dgm:prSet/>
      <dgm:spPr/>
      <dgm:t>
        <a:bodyPr/>
        <a:lstStyle/>
        <a:p>
          <a:pPr rtl="0"/>
          <a:r>
            <a:rPr lang="zh-CN" altLang="en-US" b="1" smtClean="0"/>
            <a:t>通知中心传值</a:t>
          </a:r>
          <a:endParaRPr lang="zh-CN" altLang="en-US"/>
        </a:p>
      </dgm:t>
    </dgm:pt>
    <dgm:pt modelId="{A25D292F-52E7-D64F-A4A1-EADF039C3CA0}" type="parTrans" cxnId="{BCE35B39-A3FD-F342-A0D7-0513B15963EC}">
      <dgm:prSet/>
      <dgm:spPr/>
      <dgm:t>
        <a:bodyPr/>
        <a:lstStyle/>
        <a:p>
          <a:endParaRPr lang="zh-CN" altLang="en-US"/>
        </a:p>
      </dgm:t>
    </dgm:pt>
    <dgm:pt modelId="{7CB99B81-FF5A-874C-BA43-9F9C716B8BA8}" type="sibTrans" cxnId="{BCE35B39-A3FD-F342-A0D7-0513B15963EC}">
      <dgm:prSet/>
      <dgm:spPr/>
      <dgm:t>
        <a:bodyPr/>
        <a:lstStyle/>
        <a:p>
          <a:endParaRPr lang="zh-CN" altLang="en-US"/>
        </a:p>
      </dgm:t>
    </dgm:pt>
    <dgm:pt modelId="{CF385A70-C43E-8045-BEF6-C6C655D4D950}" type="pres">
      <dgm:prSet presAssocID="{514C0E21-778C-7746-B814-C25010FDB813}" presName="Name0" presStyleCnt="0">
        <dgm:presLayoutVars>
          <dgm:dir/>
          <dgm:animLvl val="lvl"/>
          <dgm:resizeHandles val="exact"/>
        </dgm:presLayoutVars>
      </dgm:prSet>
      <dgm:spPr/>
    </dgm:pt>
    <dgm:pt modelId="{1E1C6677-E837-4E4E-B46B-65D29410DE38}" type="pres">
      <dgm:prSet presAssocID="{812D9DC3-F8E3-7A4B-859C-B18FDD511DD5}" presName="linNode" presStyleCnt="0"/>
      <dgm:spPr/>
    </dgm:pt>
    <dgm:pt modelId="{3B468DCE-850F-EC4B-89FC-1887601EAF4D}" type="pres">
      <dgm:prSet presAssocID="{812D9DC3-F8E3-7A4B-859C-B18FDD511DD5}" presName="parentText" presStyleLbl="node1" presStyleIdx="0" presStyleCnt="1" custScaleX="277778" custLinFactY="-100000" custLinFactNeighborX="16405" custLinFactNeighborY="-150671">
        <dgm:presLayoutVars>
          <dgm:chMax val="1"/>
          <dgm:bulletEnabled val="1"/>
        </dgm:presLayoutVars>
      </dgm:prSet>
      <dgm:spPr/>
    </dgm:pt>
  </dgm:ptLst>
  <dgm:cxnLst>
    <dgm:cxn modelId="{99D2E808-4D76-CA48-929A-2A678D8872DA}" type="presOf" srcId="{514C0E21-778C-7746-B814-C25010FDB813}" destId="{CF385A70-C43E-8045-BEF6-C6C655D4D950}" srcOrd="0" destOrd="0" presId="urn:microsoft.com/office/officeart/2005/8/layout/vList5"/>
    <dgm:cxn modelId="{BCE35B39-A3FD-F342-A0D7-0513B15963EC}" srcId="{514C0E21-778C-7746-B814-C25010FDB813}" destId="{812D9DC3-F8E3-7A4B-859C-B18FDD511DD5}" srcOrd="0" destOrd="0" parTransId="{A25D292F-52E7-D64F-A4A1-EADF039C3CA0}" sibTransId="{7CB99B81-FF5A-874C-BA43-9F9C716B8BA8}"/>
    <dgm:cxn modelId="{7C8C4DA2-CCE3-864E-B5E2-DE965DDE950F}" type="presOf" srcId="{812D9DC3-F8E3-7A4B-859C-B18FDD511DD5}" destId="{3B468DCE-850F-EC4B-89FC-1887601EAF4D}" srcOrd="0" destOrd="0" presId="urn:microsoft.com/office/officeart/2005/8/layout/vList5"/>
    <dgm:cxn modelId="{D8E936AF-AE44-9043-A9D6-D1D3D811D11C}" type="presParOf" srcId="{CF385A70-C43E-8045-BEF6-C6C655D4D950}" destId="{1E1C6677-E837-4E4E-B46B-65D29410DE38}" srcOrd="0" destOrd="0" presId="urn:microsoft.com/office/officeart/2005/8/layout/vList5"/>
    <dgm:cxn modelId="{7154EDEA-F5D9-A94D-AEB7-44BA6BD7B907}" type="presParOf" srcId="{1E1C6677-E837-4E4E-B46B-65D29410DE38}" destId="{3B468DCE-850F-EC4B-89FC-1887601EAF4D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C6A3D13-9F89-4646-AE2E-1B432ED1C628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74458AE-2D7B-514D-995C-2000B5ED2BD9}">
      <dgm:prSet/>
      <dgm:spPr/>
      <dgm:t>
        <a:bodyPr/>
        <a:lstStyle/>
        <a:p>
          <a:pPr rtl="0"/>
          <a:r>
            <a:rPr lang="zh-CN" altLang="en-US" b="1" smtClean="0"/>
            <a:t>发送网络请求，解析网络数据</a:t>
          </a:r>
          <a:endParaRPr lang="zh-CN" altLang="en-US"/>
        </a:p>
      </dgm:t>
    </dgm:pt>
    <dgm:pt modelId="{8ED868C2-6DF0-FC47-95A1-49A0DA6C5B2D}" type="parTrans" cxnId="{2A5BD0AA-5CBD-C345-959D-553E2D479768}">
      <dgm:prSet/>
      <dgm:spPr/>
      <dgm:t>
        <a:bodyPr/>
        <a:lstStyle/>
        <a:p>
          <a:endParaRPr lang="zh-CN" altLang="en-US"/>
        </a:p>
      </dgm:t>
    </dgm:pt>
    <dgm:pt modelId="{49582DB4-6D61-6649-BBC7-A388C5FB734C}" type="sibTrans" cxnId="{2A5BD0AA-5CBD-C345-959D-553E2D479768}">
      <dgm:prSet/>
      <dgm:spPr/>
      <dgm:t>
        <a:bodyPr/>
        <a:lstStyle/>
        <a:p>
          <a:endParaRPr lang="zh-CN" altLang="en-US"/>
        </a:p>
      </dgm:t>
    </dgm:pt>
    <dgm:pt modelId="{37A48C4A-0B52-4845-9BDF-DF3C5022BBC0}" type="pres">
      <dgm:prSet presAssocID="{2C6A3D13-9F89-4646-AE2E-1B432ED1C628}" presName="Name0" presStyleCnt="0">
        <dgm:presLayoutVars>
          <dgm:dir/>
          <dgm:animLvl val="lvl"/>
          <dgm:resizeHandles val="exact"/>
        </dgm:presLayoutVars>
      </dgm:prSet>
      <dgm:spPr/>
    </dgm:pt>
    <dgm:pt modelId="{D1948FA4-0D3C-E640-ABCA-A7DE84369736}" type="pres">
      <dgm:prSet presAssocID="{074458AE-2D7B-514D-995C-2000B5ED2BD9}" presName="linNode" presStyleCnt="0"/>
      <dgm:spPr/>
    </dgm:pt>
    <dgm:pt modelId="{408A4FC6-C46F-7447-B0DD-414E02916805}" type="pres">
      <dgm:prSet presAssocID="{074458AE-2D7B-514D-995C-2000B5ED2BD9}" presName="parentText" presStyleLbl="node1" presStyleIdx="0" presStyleCnt="1" custScaleX="275551">
        <dgm:presLayoutVars>
          <dgm:chMax val="1"/>
          <dgm:bulletEnabled val="1"/>
        </dgm:presLayoutVars>
      </dgm:prSet>
      <dgm:spPr/>
    </dgm:pt>
  </dgm:ptLst>
  <dgm:cxnLst>
    <dgm:cxn modelId="{2A5BD0AA-5CBD-C345-959D-553E2D479768}" srcId="{2C6A3D13-9F89-4646-AE2E-1B432ED1C628}" destId="{074458AE-2D7B-514D-995C-2000B5ED2BD9}" srcOrd="0" destOrd="0" parTransId="{8ED868C2-6DF0-FC47-95A1-49A0DA6C5B2D}" sibTransId="{49582DB4-6D61-6649-BBC7-A388C5FB734C}"/>
    <dgm:cxn modelId="{90429283-D972-274B-923E-6C75E768DA10}" type="presOf" srcId="{074458AE-2D7B-514D-995C-2000B5ED2BD9}" destId="{408A4FC6-C46F-7447-B0DD-414E02916805}" srcOrd="0" destOrd="0" presId="urn:microsoft.com/office/officeart/2005/8/layout/vList5"/>
    <dgm:cxn modelId="{9B78358D-D8E0-AD40-9672-FDE5C81717E2}" type="presOf" srcId="{2C6A3D13-9F89-4646-AE2E-1B432ED1C628}" destId="{37A48C4A-0B52-4845-9BDF-DF3C5022BBC0}" srcOrd="0" destOrd="0" presId="urn:microsoft.com/office/officeart/2005/8/layout/vList5"/>
    <dgm:cxn modelId="{9745E250-28FD-EA43-B3B9-5B02632F3850}" type="presParOf" srcId="{37A48C4A-0B52-4845-9BDF-DF3C5022BBC0}" destId="{D1948FA4-0D3C-E640-ABCA-A7DE84369736}" srcOrd="0" destOrd="0" presId="urn:microsoft.com/office/officeart/2005/8/layout/vList5"/>
    <dgm:cxn modelId="{5CE872EA-6FC2-6045-8B3E-56C23796D737}" type="presParOf" srcId="{D1948FA4-0D3C-E640-ABCA-A7DE84369736}" destId="{408A4FC6-C46F-7447-B0DD-414E02916805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D37DE2-C9EE-1E4E-8B66-46D79800F367}">
      <dsp:nvSpPr>
        <dsp:cNvPr id="0" name=""/>
        <dsp:cNvSpPr/>
      </dsp:nvSpPr>
      <dsp:spPr>
        <a:xfrm>
          <a:off x="0" y="0"/>
          <a:ext cx="8487945" cy="9233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91440" rIns="182880" bIns="91440" numCol="1" spcCol="1270" anchor="ctr" anchorCtr="0">
          <a:noAutofit/>
        </a:bodyPr>
        <a:lstStyle/>
        <a:p>
          <a:pPr lvl="0" algn="ctr" defTabSz="2133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800" b="1" kern="1200" smtClean="0"/>
            <a:t>读取</a:t>
          </a:r>
          <a:r>
            <a:rPr lang="en-US" altLang="zh-CN" sz="4800" b="1" kern="1200" smtClean="0"/>
            <a:t>plist</a:t>
          </a:r>
          <a:r>
            <a:rPr lang="zh-CN" altLang="en-US" sz="4800" b="1" kern="1200" smtClean="0"/>
            <a:t>文件，字典转模型</a:t>
          </a:r>
          <a:endParaRPr lang="zh-CN" altLang="en-US" sz="4800" kern="1200"/>
        </a:p>
      </dsp:txBody>
      <dsp:txXfrm>
        <a:off x="45073" y="45073"/>
        <a:ext cx="8397799" cy="8331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468DCE-850F-EC4B-89FC-1887601EAF4D}">
      <dsp:nvSpPr>
        <dsp:cNvPr id="0" name=""/>
        <dsp:cNvSpPr/>
      </dsp:nvSpPr>
      <dsp:spPr>
        <a:xfrm>
          <a:off x="4234" y="0"/>
          <a:ext cx="4335415" cy="9233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91440" rIns="182880" bIns="91440" numCol="1" spcCol="1270" anchor="ctr" anchorCtr="0">
          <a:noAutofit/>
        </a:bodyPr>
        <a:lstStyle/>
        <a:p>
          <a:pPr lvl="0" algn="ctr" defTabSz="2133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800" b="1" kern="1200" smtClean="0"/>
            <a:t>通知中心传值</a:t>
          </a:r>
          <a:endParaRPr lang="zh-CN" altLang="en-US" sz="4800" kern="1200"/>
        </a:p>
      </dsp:txBody>
      <dsp:txXfrm>
        <a:off x="49307" y="45073"/>
        <a:ext cx="4245269" cy="83318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8A4FC6-C46F-7447-B0DD-414E02916805}">
      <dsp:nvSpPr>
        <dsp:cNvPr id="0" name=""/>
        <dsp:cNvSpPr/>
      </dsp:nvSpPr>
      <dsp:spPr>
        <a:xfrm>
          <a:off x="36823" y="0"/>
          <a:ext cx="9113482" cy="92333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2880" tIns="91440" rIns="182880" bIns="91440" numCol="1" spcCol="1270" anchor="ctr" anchorCtr="0">
          <a:noAutofit/>
        </a:bodyPr>
        <a:lstStyle/>
        <a:p>
          <a:pPr lvl="0" algn="ctr" defTabSz="2133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800" b="1" kern="1200" smtClean="0"/>
            <a:t>发送网络请求，解析网络数据</a:t>
          </a:r>
          <a:endParaRPr lang="zh-CN" altLang="en-US" sz="4800" kern="1200"/>
        </a:p>
      </dsp:txBody>
      <dsp:txXfrm>
        <a:off x="81896" y="45073"/>
        <a:ext cx="9023336" cy="8331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12/31/15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12/31/15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12/31/15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12/31/15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diagramData" Target="../diagrams/data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2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53631" y="364273"/>
            <a:ext cx="4016203" cy="965200"/>
          </a:xfrm>
          <a:noFill/>
        </p:spPr>
        <p:txBody>
          <a:bodyPr/>
          <a:lstStyle/>
          <a:p>
            <a:pPr algn="ctr"/>
            <a:r>
              <a:rPr kumimoji="1" lang="zh-CN" altLang="en-US" dirty="0" smtClean="0"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a:rPr>
              <a:t>团购</a:t>
            </a:r>
            <a:r>
              <a:rPr kumimoji="1" lang="en-US" altLang="zh-CN" dirty="0" smtClean="0"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a:rPr>
              <a:t>Demo</a:t>
            </a:r>
            <a:endParaRPr kumimoji="1" lang="zh-CN" altLang="en-US" dirty="0"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6162494" y="5553833"/>
            <a:ext cx="2008101" cy="9652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kumimoji="1" lang="zh-CN" altLang="en-US" sz="2400" dirty="0" smtClean="0"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a:rPr>
              <a:t>陈受恩 </a:t>
            </a:r>
            <a:r>
              <a:rPr kumimoji="1" lang="en-US" altLang="zh-CN" sz="2400" dirty="0" smtClean="0"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a:rPr>
              <a:t>21551106</a:t>
            </a:r>
            <a:endParaRPr kumimoji="1" lang="zh-CN" altLang="en-US" sz="2400" dirty="0"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</a:endParaRPr>
          </a:p>
        </p:txBody>
      </p:sp>
      <p:pic>
        <p:nvPicPr>
          <p:cNvPr id="6" name="图片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436" y="1377120"/>
            <a:ext cx="5344795" cy="386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140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38842" y="130629"/>
            <a:ext cx="2015671" cy="547450"/>
          </a:xfrm>
        </p:spPr>
        <p:txBody>
          <a:bodyPr/>
          <a:lstStyle/>
          <a:p>
            <a:r>
              <a:rPr kumimoji="1" lang="zh-CN" altLang="en-US" sz="3200" dirty="0" smtClean="0"/>
              <a:t>重点解析</a:t>
            </a:r>
            <a:endParaRPr kumimoji="1" lang="zh-CN" altLang="en-US" sz="3200" dirty="0"/>
          </a:p>
        </p:txBody>
      </p:sp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653448036"/>
              </p:ext>
            </p:extLst>
          </p:nvPr>
        </p:nvGraphicFramePr>
        <p:xfrm>
          <a:off x="724844" y="678079"/>
          <a:ext cx="9187130" cy="923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330" y="1626526"/>
            <a:ext cx="4943928" cy="523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145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77028" y="2146300"/>
            <a:ext cx="3274786" cy="850436"/>
          </a:xfrm>
        </p:spPr>
        <p:txBody>
          <a:bodyPr/>
          <a:lstStyle/>
          <a:p>
            <a:r>
              <a:rPr kumimoji="1" lang="zh-CN" altLang="en-US" smtClean="0"/>
              <a:t>谢谢观看！</a:t>
            </a:r>
            <a:endParaRPr kumimoji="1" lang="zh-CN" altLang="en-US" dirty="0"/>
          </a:p>
        </p:txBody>
      </p:sp>
      <p:sp>
        <p:nvSpPr>
          <p:cNvPr id="9" name="标题 1"/>
          <p:cNvSpPr txBox="1">
            <a:spLocks/>
          </p:cNvSpPr>
          <p:nvPr/>
        </p:nvSpPr>
        <p:spPr>
          <a:xfrm>
            <a:off x="6227808" y="4884362"/>
            <a:ext cx="2008101" cy="9652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kumimoji="1" lang="zh-CN" altLang="en-US" sz="2400" dirty="0" smtClean="0"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a:rPr>
              <a:t>陈受恩 </a:t>
            </a:r>
            <a:r>
              <a:rPr kumimoji="1" lang="en-US" altLang="zh-CN" sz="2400" dirty="0" smtClean="0"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a:rPr>
              <a:t>21551106</a:t>
            </a:r>
            <a:endParaRPr kumimoji="1" lang="zh-CN" altLang="en-US" sz="2400" dirty="0">
              <a:ln>
                <a:solidFill>
                  <a:schemeClr val="accent2">
                    <a:lumMod val="60000"/>
                    <a:lumOff val="40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7684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35200" y="0"/>
            <a:ext cx="2311400" cy="965200"/>
          </a:xfrm>
        </p:spPr>
        <p:txBody>
          <a:bodyPr/>
          <a:lstStyle/>
          <a:p>
            <a:r>
              <a:rPr kumimoji="1" lang="zh-CN" altLang="en-US" dirty="0" smtClean="0"/>
              <a:t>导航栏</a:t>
            </a:r>
            <a:endParaRPr kumimoji="1" lang="zh-CN" altLang="en-US" dirty="0"/>
          </a:p>
        </p:txBody>
      </p:sp>
      <p:pic>
        <p:nvPicPr>
          <p:cNvPr id="6" name="图片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206" y="1551622"/>
            <a:ext cx="6630194" cy="708978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331" y="3083242"/>
            <a:ext cx="1963738" cy="1133158"/>
          </a:xfrm>
          <a:prstGeom prst="rect">
            <a:avLst/>
          </a:prstGeom>
        </p:spPr>
      </p:pic>
      <p:pic>
        <p:nvPicPr>
          <p:cNvPr id="9" name="图片 8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150" y="3447415"/>
            <a:ext cx="5270500" cy="1029970"/>
          </a:xfrm>
          <a:prstGeom prst="rect">
            <a:avLst/>
          </a:prstGeom>
        </p:spPr>
      </p:pic>
      <p:pic>
        <p:nvPicPr>
          <p:cNvPr id="10" name="图片 9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900" y="4903787"/>
            <a:ext cx="5270500" cy="28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17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74800" y="203200"/>
            <a:ext cx="2971800" cy="850436"/>
          </a:xfrm>
        </p:spPr>
        <p:txBody>
          <a:bodyPr/>
          <a:lstStyle/>
          <a:p>
            <a:r>
              <a:rPr kumimoji="1" lang="zh-CN" altLang="en-US" smtClean="0"/>
              <a:t>下拉菜单</a:t>
            </a:r>
            <a:endParaRPr kumimoji="1" lang="zh-CN" altLang="en-US" dirty="0"/>
          </a:p>
        </p:txBody>
      </p:sp>
      <p:pic>
        <p:nvPicPr>
          <p:cNvPr id="4" name="图片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12" y="1626235"/>
            <a:ext cx="1577975" cy="2081530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762" y="1626234"/>
            <a:ext cx="1824038" cy="2310765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081" y="1626234"/>
            <a:ext cx="839788" cy="1574165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369" y="4280364"/>
            <a:ext cx="5270500" cy="124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306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74800" y="203200"/>
            <a:ext cx="2971800" cy="850436"/>
          </a:xfrm>
        </p:spPr>
        <p:txBody>
          <a:bodyPr/>
          <a:lstStyle/>
          <a:p>
            <a:r>
              <a:rPr kumimoji="1" lang="zh-CN" altLang="en-US" dirty="0" smtClean="0"/>
              <a:t>搜索城市</a:t>
            </a:r>
            <a:endParaRPr kumimoji="1" lang="zh-CN" altLang="en-US" dirty="0"/>
          </a:p>
        </p:txBody>
      </p:sp>
      <p:pic>
        <p:nvPicPr>
          <p:cNvPr id="9" name="图片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325" y="1053636"/>
            <a:ext cx="2339975" cy="2632075"/>
          </a:xfrm>
          <a:prstGeom prst="rect">
            <a:avLst/>
          </a:prstGeom>
        </p:spPr>
      </p:pic>
      <p:pic>
        <p:nvPicPr>
          <p:cNvPr id="10" name="图片 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50" y="2924492"/>
            <a:ext cx="5270500" cy="287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89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74800" y="203200"/>
            <a:ext cx="2971800" cy="850436"/>
          </a:xfrm>
        </p:spPr>
        <p:txBody>
          <a:bodyPr/>
          <a:lstStyle/>
          <a:p>
            <a:r>
              <a:rPr kumimoji="1" lang="zh-CN" altLang="en-US" dirty="0" smtClean="0"/>
              <a:t>商品展示</a:t>
            </a:r>
            <a:endParaRPr kumimoji="1" lang="zh-CN" altLang="en-US" dirty="0"/>
          </a:p>
        </p:txBody>
      </p:sp>
      <p:pic>
        <p:nvPicPr>
          <p:cNvPr id="5" name="图片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812" y="1442084"/>
            <a:ext cx="2820988" cy="3053715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550" y="4182745"/>
            <a:ext cx="5270500" cy="108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209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74800" y="203200"/>
            <a:ext cx="2971800" cy="850436"/>
          </a:xfrm>
        </p:spPr>
        <p:txBody>
          <a:bodyPr/>
          <a:lstStyle/>
          <a:p>
            <a:r>
              <a:rPr kumimoji="1" lang="zh-CN" altLang="en-US" dirty="0" smtClean="0"/>
              <a:t>商品详情</a:t>
            </a:r>
            <a:endParaRPr kumimoji="1" lang="zh-CN" altLang="en-US" dirty="0"/>
          </a:p>
        </p:txBody>
      </p:sp>
      <p:pic>
        <p:nvPicPr>
          <p:cNvPr id="7" name="图片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0262" y="1555113"/>
            <a:ext cx="1920875" cy="2900045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525" y="1555113"/>
            <a:ext cx="2035175" cy="205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413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74800" y="203200"/>
            <a:ext cx="2971800" cy="850436"/>
          </a:xfrm>
        </p:spPr>
        <p:txBody>
          <a:bodyPr/>
          <a:lstStyle/>
          <a:p>
            <a:r>
              <a:rPr kumimoji="1" lang="zh-CN" altLang="en-US" dirty="0" smtClean="0"/>
              <a:t>新闻链接</a:t>
            </a:r>
            <a:endParaRPr kumimoji="1" lang="zh-CN" altLang="en-US" dirty="0"/>
          </a:p>
        </p:txBody>
      </p:sp>
      <p:pic>
        <p:nvPicPr>
          <p:cNvPr id="5" name="图片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373" y="1768044"/>
            <a:ext cx="5270500" cy="1923415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4405867"/>
            <a:ext cx="5270500" cy="70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117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0"/>
            <a:ext cx="1894114" cy="605135"/>
          </a:xfrm>
        </p:spPr>
        <p:txBody>
          <a:bodyPr/>
          <a:lstStyle/>
          <a:p>
            <a:r>
              <a:rPr kumimoji="1" lang="zh-CN" altLang="en-US" sz="3200" dirty="0" smtClean="0"/>
              <a:t>重点解析</a:t>
            </a:r>
            <a:endParaRPr kumimoji="1" lang="zh-CN" altLang="en-US" sz="3200" dirty="0"/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1756915667"/>
              </p:ext>
            </p:extLst>
          </p:nvPr>
        </p:nvGraphicFramePr>
        <p:xfrm>
          <a:off x="831888" y="757535"/>
          <a:ext cx="8496236" cy="923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图片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088" y="1765300"/>
            <a:ext cx="67310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738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06488" y="103045"/>
            <a:ext cx="1934028" cy="498929"/>
          </a:xfrm>
        </p:spPr>
        <p:txBody>
          <a:bodyPr/>
          <a:lstStyle/>
          <a:p>
            <a:r>
              <a:rPr kumimoji="1" lang="zh-CN" altLang="en-US" sz="3200" dirty="0" smtClean="0"/>
              <a:t>重点解析</a:t>
            </a:r>
            <a:endParaRPr kumimoji="1" lang="zh-CN" altLang="en-US" sz="3200" dirty="0"/>
          </a:p>
        </p:txBody>
      </p:sp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1682085273"/>
              </p:ext>
            </p:extLst>
          </p:nvPr>
        </p:nvGraphicFramePr>
        <p:xfrm>
          <a:off x="904460" y="702593"/>
          <a:ext cx="4339650" cy="923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986" y="1752600"/>
            <a:ext cx="6731000" cy="33401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086" y="5016500"/>
            <a:ext cx="61468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05624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52</TotalTime>
  <Words>45</Words>
  <Application>Microsoft Macintosh PowerPoint</Application>
  <PresentationFormat>宽屏</PresentationFormat>
  <Paragraphs>16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Trebuchet MS</vt:lpstr>
      <vt:lpstr>Wingdings 3</vt:lpstr>
      <vt:lpstr>方正姚体</vt:lpstr>
      <vt:lpstr>华文新魏</vt:lpstr>
      <vt:lpstr>Arial</vt:lpstr>
      <vt:lpstr>平面</vt:lpstr>
      <vt:lpstr>团购Demo</vt:lpstr>
      <vt:lpstr>导航栏</vt:lpstr>
      <vt:lpstr>下拉菜单</vt:lpstr>
      <vt:lpstr>搜索城市</vt:lpstr>
      <vt:lpstr>商品展示</vt:lpstr>
      <vt:lpstr>商品详情</vt:lpstr>
      <vt:lpstr>新闻链接</vt:lpstr>
      <vt:lpstr>重点解析</vt:lpstr>
      <vt:lpstr>重点解析</vt:lpstr>
      <vt:lpstr>重点解析</vt:lpstr>
      <vt:lpstr>谢谢观看！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团购Demo</dc:title>
  <dc:creator>Microsoft Office 用户</dc:creator>
  <cp:lastModifiedBy>Microsoft Office 用户</cp:lastModifiedBy>
  <cp:revision>17</cp:revision>
  <dcterms:created xsi:type="dcterms:W3CDTF">2015-12-31T12:32:00Z</dcterms:created>
  <dcterms:modified xsi:type="dcterms:W3CDTF">2015-12-31T13:46:22Z</dcterms:modified>
</cp:coreProperties>
</file>